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0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8ACDB3CC-F982-40F9-8DD6-BCC9AFBF44BD}" type="datetime1">
              <a:rPr lang="en-US" smtClean="0"/>
              <a:pPr/>
              <a:t>3/26/14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1C1A-CAFA-43FD-A579-55B116A1448A}" type="datetime1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BC03-21BF-4F6B-A3BE-29C937D452B1}" type="datetime1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D5B8-D9C5-419F-913D-2186935717ED}" type="datetime1">
              <a:rPr lang="en-US" smtClean="0"/>
              <a:pPr/>
              <a:t>3/26/14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952F-F888-4FB8-9CB7-51D5F02FA3C8}" type="datetime1">
              <a:rPr lang="en-US" smtClean="0"/>
              <a:pPr/>
              <a:t>3/26/14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8DB32-6162-43C0-9325-230E0A9B0177}" type="datetime1">
              <a:rPr lang="en-US" smtClean="0"/>
              <a:pPr/>
              <a:t>3/26/14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9B57-0E9E-4DE4-A7F5-9A169EF1CEE0}" type="datetime1">
              <a:rPr lang="en-US" smtClean="0"/>
              <a:pPr/>
              <a:t>3/26/14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8F86C-0F1B-4333-B99B-B3B2B1F87225}" type="datetime1">
              <a:rPr lang="en-US" smtClean="0"/>
              <a:pPr/>
              <a:t>3/26/14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FCD9-7699-43D6-8D62-436E2DD234FF}" type="datetime1">
              <a:rPr lang="en-US" smtClean="0"/>
              <a:pPr/>
              <a:t>3/26/14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610FC3EB-42FB-4C38-8CAE-7A1293B83421}" type="datetime1">
              <a:rPr lang="en-US" smtClean="0"/>
              <a:pPr/>
              <a:t>3/26/14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422009" y="2910864"/>
            <a:ext cx="4847038" cy="912252"/>
          </a:xfrm>
        </p:spPr>
        <p:txBody>
          <a:bodyPr/>
          <a:lstStyle/>
          <a:p>
            <a:r>
              <a:rPr lang="en-US" b="1" dirty="0" smtClean="0"/>
              <a:t>Wed, March 26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8" y="4087575"/>
            <a:ext cx="4836456" cy="1040845"/>
          </a:xfrm>
        </p:spPr>
        <p:txBody>
          <a:bodyPr>
            <a:normAutofit/>
          </a:bodyPr>
          <a:lstStyle/>
          <a:p>
            <a:r>
              <a:rPr lang="en-US" sz="2500" dirty="0" smtClean="0"/>
              <a:t>Hey!</a:t>
            </a:r>
          </a:p>
          <a:p>
            <a:r>
              <a:rPr lang="en-US" sz="2500" dirty="0" smtClean="0"/>
              <a:t>I’m Engaging in Visuals, Too!</a:t>
            </a:r>
            <a:endParaRPr lang="en-US" sz="2500" dirty="0"/>
          </a:p>
        </p:txBody>
      </p:sp>
      <p:sp>
        <p:nvSpPr>
          <p:cNvPr id="4" name="TextBox 3"/>
          <p:cNvSpPr txBox="1"/>
          <p:nvPr/>
        </p:nvSpPr>
        <p:spPr>
          <a:xfrm rot="20514073">
            <a:off x="913801" y="4148410"/>
            <a:ext cx="205250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/>
              <a:t>As A Model – I Made This PPT Just for YOU!</a:t>
            </a:r>
            <a:endParaRPr lang="en-US" sz="2300" b="1" dirty="0"/>
          </a:p>
        </p:txBody>
      </p:sp>
    </p:spTree>
    <p:extLst>
      <p:ext uri="{BB962C8B-B14F-4D97-AF65-F5344CB8AC3E}">
        <p14:creationId xmlns:p14="http://schemas.microsoft.com/office/powerpoint/2010/main" val="2408806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51280" y="0"/>
            <a:ext cx="8041440" cy="863042"/>
          </a:xfrm>
        </p:spPr>
        <p:txBody>
          <a:bodyPr/>
          <a:lstStyle/>
          <a:p>
            <a:r>
              <a:rPr lang="en-US" dirty="0" smtClean="0"/>
              <a:t>Today’s Options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004240"/>
            <a:ext cx="7467600" cy="4985486"/>
          </a:xfrm>
        </p:spPr>
        <p:txBody>
          <a:bodyPr>
            <a:normAutofit lnSpcReduction="10000"/>
          </a:bodyPr>
          <a:lstStyle/>
          <a:p>
            <a:pPr lvl="0">
              <a:buFont typeface="Wingdings" charset="2"/>
              <a:buChar char="§"/>
            </a:pPr>
            <a:r>
              <a:rPr lang="en-US" b="1" dirty="0">
                <a:solidFill>
                  <a:schemeClr val="tx1"/>
                </a:solidFill>
              </a:rPr>
              <a:t>Criteria for grading </a:t>
            </a:r>
            <a:r>
              <a:rPr lang="en-US" dirty="0">
                <a:solidFill>
                  <a:schemeClr val="tx1"/>
                </a:solidFill>
              </a:rPr>
              <a:t>Visual Investigative Reports – you will have a hand in this…</a:t>
            </a:r>
          </a:p>
          <a:p>
            <a:pPr lvl="0">
              <a:buFont typeface="Wingdings" charset="2"/>
              <a:buChar char="§"/>
            </a:pPr>
            <a:r>
              <a:rPr lang="en-US" b="1" dirty="0">
                <a:solidFill>
                  <a:schemeClr val="tx1"/>
                </a:solidFill>
              </a:rPr>
              <a:t>Guidelines</a:t>
            </a:r>
            <a:r>
              <a:rPr lang="en-US" dirty="0">
                <a:solidFill>
                  <a:schemeClr val="tx1"/>
                </a:solidFill>
              </a:rPr>
              <a:t> for Investigative Reports, </a:t>
            </a:r>
            <a:r>
              <a:rPr lang="en-US" i="1" dirty="0" err="1">
                <a:solidFill>
                  <a:schemeClr val="tx1"/>
                </a:solidFill>
              </a:rPr>
              <a:t>Harbrace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pg</a:t>
            </a:r>
            <a:r>
              <a:rPr lang="en-US" dirty="0">
                <a:solidFill>
                  <a:schemeClr val="tx1"/>
                </a:solidFill>
              </a:rPr>
              <a:t> 197 – these are super helpful; will aid in making grading criteria!</a:t>
            </a:r>
          </a:p>
          <a:p>
            <a:pPr lvl="0">
              <a:buFont typeface="Wingdings" charset="2"/>
              <a:buChar char="§"/>
            </a:pPr>
            <a:r>
              <a:rPr lang="en-US" b="1" dirty="0">
                <a:solidFill>
                  <a:schemeClr val="tx1"/>
                </a:solidFill>
              </a:rPr>
              <a:t>Perspectives</a:t>
            </a:r>
            <a:r>
              <a:rPr lang="en-US" dirty="0">
                <a:solidFill>
                  <a:schemeClr val="tx1"/>
                </a:solidFill>
              </a:rPr>
              <a:t> represented in Investigative Reports – which one do you want to talk about?</a:t>
            </a:r>
          </a:p>
          <a:p>
            <a:pPr lvl="0">
              <a:buFont typeface="Wingdings" charset="2"/>
              <a:buChar char="§"/>
            </a:pPr>
            <a:r>
              <a:rPr lang="en-US" b="1" dirty="0">
                <a:solidFill>
                  <a:schemeClr val="tx1"/>
                </a:solidFill>
              </a:rPr>
              <a:t>Group Collaboration Contracts </a:t>
            </a:r>
            <a:r>
              <a:rPr lang="en-US" dirty="0">
                <a:solidFill>
                  <a:schemeClr val="tx1"/>
                </a:solidFill>
              </a:rPr>
              <a:t>– what do you have thus far? Ready to sign?</a:t>
            </a:r>
          </a:p>
          <a:p>
            <a:pPr lvl="0">
              <a:buFont typeface="Wingdings" charset="2"/>
              <a:buChar char="§"/>
            </a:pPr>
            <a:r>
              <a:rPr lang="en-US" b="1" dirty="0">
                <a:solidFill>
                  <a:schemeClr val="tx1"/>
                </a:solidFill>
              </a:rPr>
              <a:t>Friday </a:t>
            </a:r>
            <a:r>
              <a:rPr lang="en-US" dirty="0">
                <a:solidFill>
                  <a:schemeClr val="tx1"/>
                </a:solidFill>
              </a:rPr>
              <a:t>– what do you want it to look like?....And </a:t>
            </a:r>
            <a:r>
              <a:rPr lang="en-US" b="1" dirty="0">
                <a:solidFill>
                  <a:schemeClr val="tx1"/>
                </a:solidFill>
              </a:rPr>
              <a:t>Monday</a:t>
            </a:r>
            <a:r>
              <a:rPr lang="en-US" dirty="0">
                <a:solidFill>
                  <a:schemeClr val="tx1"/>
                </a:solidFill>
              </a:rPr>
              <a:t> – what do you want it to look like?</a:t>
            </a:r>
          </a:p>
          <a:p>
            <a:pPr lvl="0">
              <a:buFont typeface="Wingdings" charset="2"/>
              <a:buChar char="§"/>
            </a:pPr>
            <a:r>
              <a:rPr lang="en-US" b="1" dirty="0">
                <a:solidFill>
                  <a:srgbClr val="000000"/>
                </a:solidFill>
              </a:rPr>
              <a:t>What else </a:t>
            </a:r>
            <a:r>
              <a:rPr lang="en-US" dirty="0">
                <a:solidFill>
                  <a:srgbClr val="000000"/>
                </a:solidFill>
              </a:rPr>
              <a:t>do you need from me to be successful with this project?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444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229807"/>
            <a:ext cx="8041440" cy="907347"/>
          </a:xfrm>
        </p:spPr>
        <p:txBody>
          <a:bodyPr/>
          <a:lstStyle/>
          <a:p>
            <a:r>
              <a:rPr lang="en-US" sz="4000" dirty="0" smtClean="0"/>
              <a:t>Grading Criteria for Project #3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551280" y="1137154"/>
            <a:ext cx="77473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Point Breakdown – Out of a Total 20pts</a:t>
            </a:r>
          </a:p>
          <a:p>
            <a:endParaRPr lang="en-US" sz="2000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solidFill>
                  <a:srgbClr val="000000"/>
                </a:solidFill>
              </a:rPr>
              <a:t>2pts (10%): Written Report </a:t>
            </a:r>
            <a:r>
              <a:rPr lang="en-US" sz="2000" dirty="0" smtClean="0">
                <a:solidFill>
                  <a:srgbClr val="000000"/>
                </a:solidFill>
              </a:rPr>
              <a:t>– </a:t>
            </a:r>
            <a:r>
              <a:rPr lang="en-US" sz="2000" dirty="0" err="1" smtClean="0">
                <a:solidFill>
                  <a:srgbClr val="000000"/>
                </a:solidFill>
              </a:rPr>
              <a:t>Aud</a:t>
            </a:r>
            <a:r>
              <a:rPr lang="en-US" sz="2000" dirty="0" smtClean="0">
                <a:solidFill>
                  <a:srgbClr val="000000"/>
                </a:solidFill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</a:rPr>
              <a:t>Pur</a:t>
            </a:r>
            <a:r>
              <a:rPr lang="en-US" sz="2000" dirty="0" smtClean="0">
                <a:solidFill>
                  <a:srgbClr val="000000"/>
                </a:solidFill>
              </a:rPr>
              <a:t>, Mess &amp; Ethos, Logos, Pathos</a:t>
            </a:r>
          </a:p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solidFill>
                  <a:srgbClr val="000000"/>
                </a:solidFill>
              </a:rPr>
              <a:t>2pts (10%): Self Reflection </a:t>
            </a:r>
            <a:r>
              <a:rPr lang="en-US" sz="2000" dirty="0" smtClean="0">
                <a:solidFill>
                  <a:srgbClr val="000000"/>
                </a:solidFill>
              </a:rPr>
              <a:t>– will be brief and informal, 2ish pages +/-</a:t>
            </a:r>
          </a:p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solidFill>
                  <a:srgbClr val="000000"/>
                </a:solidFill>
              </a:rPr>
              <a:t>3pts (15%): Group Collaboration </a:t>
            </a:r>
            <a:r>
              <a:rPr lang="en-US" sz="2000" dirty="0" smtClean="0">
                <a:solidFill>
                  <a:srgbClr val="000000"/>
                </a:solidFill>
              </a:rPr>
              <a:t>– Scores from group members re: your effort and work in the group</a:t>
            </a:r>
          </a:p>
          <a:p>
            <a:endParaRPr lang="en-US" sz="2000" dirty="0">
              <a:solidFill>
                <a:srgbClr val="000000"/>
              </a:solidFill>
            </a:endParaRPr>
          </a:p>
          <a:p>
            <a:r>
              <a:rPr lang="en-US" sz="2000" b="1" dirty="0" smtClean="0">
                <a:solidFill>
                  <a:srgbClr val="000000"/>
                </a:solidFill>
              </a:rPr>
              <a:t>13pts (65%)</a:t>
            </a:r>
            <a:r>
              <a:rPr lang="en-US" sz="2000" b="1" smtClean="0">
                <a:solidFill>
                  <a:srgbClr val="000000"/>
                </a:solidFill>
              </a:rPr>
              <a:t>: Visual Project </a:t>
            </a:r>
            <a:r>
              <a:rPr lang="en-US" sz="2000" b="1" dirty="0" smtClean="0">
                <a:solidFill>
                  <a:srgbClr val="000000"/>
                </a:solidFill>
              </a:rPr>
              <a:t>Score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This is what we can determine using “Understanding the Rhetorical Situation” for Investigative Reports, from </a:t>
            </a:r>
            <a:r>
              <a:rPr lang="en-US" sz="2000" i="1" dirty="0" err="1" smtClean="0">
                <a:solidFill>
                  <a:srgbClr val="000000"/>
                </a:solidFill>
              </a:rPr>
              <a:t>Harbrace</a:t>
            </a:r>
            <a:r>
              <a:rPr lang="en-US" sz="2000" i="1" dirty="0" smtClean="0">
                <a:solidFill>
                  <a:srgbClr val="000000"/>
                </a:solidFill>
              </a:rPr>
              <a:t> Guide</a:t>
            </a:r>
            <a:r>
              <a:rPr lang="en-US" sz="2000" dirty="0" smtClean="0">
                <a:solidFill>
                  <a:srgbClr val="000000"/>
                </a:solidFill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</a:rPr>
              <a:t>pg</a:t>
            </a:r>
            <a:r>
              <a:rPr lang="en-US" sz="2000" dirty="0" smtClean="0">
                <a:solidFill>
                  <a:srgbClr val="000000"/>
                </a:solidFill>
              </a:rPr>
              <a:t> 197 </a:t>
            </a:r>
          </a:p>
          <a:p>
            <a:endParaRPr lang="en-US" sz="2000" dirty="0">
              <a:solidFill>
                <a:srgbClr val="000000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000000"/>
                </a:solidFill>
              </a:rPr>
              <a:t>What’s important to you?</a:t>
            </a:r>
          </a:p>
          <a:p>
            <a:pPr algn="ctr"/>
            <a:r>
              <a:rPr lang="en-US" sz="2000" b="1" dirty="0" smtClean="0">
                <a:solidFill>
                  <a:srgbClr val="000000"/>
                </a:solidFill>
              </a:rPr>
              <a:t>How should the points be distributed?</a:t>
            </a:r>
          </a:p>
          <a:p>
            <a:pPr algn="ctr"/>
            <a:r>
              <a:rPr lang="en-US" sz="2000" b="1" dirty="0" smtClean="0">
                <a:solidFill>
                  <a:srgbClr val="000000"/>
                </a:solidFill>
              </a:rPr>
              <a:t>And what should the visual “stuff”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</a:rPr>
              <a:t>be worth?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305" y="5035969"/>
            <a:ext cx="1115435" cy="13926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1204" y="5035969"/>
            <a:ext cx="1020808" cy="127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584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70735"/>
            <a:ext cx="8041440" cy="818737"/>
          </a:xfrm>
        </p:spPr>
        <p:txBody>
          <a:bodyPr/>
          <a:lstStyle/>
          <a:p>
            <a:r>
              <a:rPr lang="en-US" dirty="0" smtClean="0"/>
              <a:t>An Investigative Report…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82611" y="1048545"/>
            <a:ext cx="781010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200" dirty="0" smtClean="0">
                <a:solidFill>
                  <a:srgbClr val="000000"/>
                </a:solidFill>
              </a:rPr>
              <a:t>Defines the issue in precise terms,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>
                <a:solidFill>
                  <a:srgbClr val="000000"/>
                </a:solidFill>
              </a:rPr>
              <a:t>Makes clear why the issue is one that needs to be investigated, 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>
                <a:solidFill>
                  <a:srgbClr val="000000"/>
                </a:solidFill>
              </a:rPr>
              <a:t>Provides convincing facts and details to help readers understand how the issue affects different groups that have some stake in the situation,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>
                <a:solidFill>
                  <a:srgbClr val="000000"/>
                </a:solidFill>
              </a:rPr>
              <a:t>Uses direct quotations to vividly convey the perspectives of various groups with a stake in the issue,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>
                <a:solidFill>
                  <a:srgbClr val="000000"/>
                </a:solidFill>
              </a:rPr>
              <a:t>Clearly identifies the conclusion readers should reach about the issue</a:t>
            </a:r>
          </a:p>
          <a:p>
            <a:pPr algn="ctr"/>
            <a:endParaRPr lang="en-US" sz="2200" dirty="0">
              <a:solidFill>
                <a:srgbClr val="000000"/>
              </a:solidFill>
            </a:endParaRPr>
          </a:p>
          <a:p>
            <a:pPr algn="r"/>
            <a:r>
              <a:rPr lang="en-US" sz="2200" b="1" dirty="0" smtClean="0">
                <a:solidFill>
                  <a:srgbClr val="000000"/>
                </a:solidFill>
              </a:rPr>
              <a:t>Then – there are the visual components? </a:t>
            </a:r>
          </a:p>
          <a:p>
            <a:pPr algn="r"/>
            <a:r>
              <a:rPr lang="en-US" sz="2200" b="1" dirty="0" smtClean="0">
                <a:solidFill>
                  <a:srgbClr val="000000"/>
                </a:solidFill>
              </a:rPr>
              <a:t>What </a:t>
            </a:r>
            <a:r>
              <a:rPr lang="en-US" sz="2200" b="1" i="1" dirty="0" smtClean="0">
                <a:solidFill>
                  <a:srgbClr val="000000"/>
                </a:solidFill>
              </a:rPr>
              <a:t>are</a:t>
            </a:r>
            <a:r>
              <a:rPr lang="en-US" sz="2200" b="1" dirty="0" smtClean="0">
                <a:solidFill>
                  <a:srgbClr val="000000"/>
                </a:solidFill>
              </a:rPr>
              <a:t> those components?</a:t>
            </a:r>
          </a:p>
          <a:p>
            <a:pPr algn="r"/>
            <a:r>
              <a:rPr lang="en-US" sz="2200" b="1" dirty="0" smtClean="0">
                <a:solidFill>
                  <a:srgbClr val="000000"/>
                </a:solidFill>
              </a:rPr>
              <a:t>What should </a:t>
            </a:r>
            <a:r>
              <a:rPr lang="en-US" sz="2200" b="1" i="1" dirty="0" smtClean="0">
                <a:solidFill>
                  <a:srgbClr val="000000"/>
                </a:solidFill>
              </a:rPr>
              <a:t>they</a:t>
            </a:r>
            <a:r>
              <a:rPr lang="en-US" sz="2200" b="1" dirty="0" smtClean="0">
                <a:solidFill>
                  <a:srgbClr val="000000"/>
                </a:solidFill>
              </a:rPr>
              <a:t> be worth?</a:t>
            </a:r>
            <a:endParaRPr lang="en-US" sz="2200" b="1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280" y="4696299"/>
            <a:ext cx="2385108" cy="178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985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28280"/>
            <a:ext cx="4661206" cy="1934638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</a:rPr>
              <a:t>How are you going to portray and represent the perspectives in your investigation??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370" y="3482261"/>
            <a:ext cx="5118960" cy="2454570"/>
          </a:xfrm>
        </p:spPr>
        <p:txBody>
          <a:bodyPr>
            <a:no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sz="2400" dirty="0" smtClean="0">
                <a:solidFill>
                  <a:srgbClr val="000000"/>
                </a:solidFill>
              </a:rPr>
              <a:t>What are your perspectives?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2400" dirty="0" smtClean="0">
                <a:solidFill>
                  <a:srgbClr val="000000"/>
                </a:solidFill>
              </a:rPr>
              <a:t>What’s an accurate portrayal?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2400" dirty="0" smtClean="0">
                <a:solidFill>
                  <a:srgbClr val="000000"/>
                </a:solidFill>
              </a:rPr>
              <a:t>Will they be painted in positive or negative lights??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2400" dirty="0" smtClean="0">
                <a:solidFill>
                  <a:srgbClr val="000000"/>
                </a:solidFill>
              </a:rPr>
              <a:t>How will they help you send a message?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3330" y="1166690"/>
            <a:ext cx="3208907" cy="385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219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444" y="443047"/>
            <a:ext cx="8133594" cy="536087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53078" y="767949"/>
            <a:ext cx="7205930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Group Contracts</a:t>
            </a:r>
          </a:p>
          <a:p>
            <a:endParaRPr lang="en-US" sz="4000" b="1" dirty="0"/>
          </a:p>
          <a:p>
            <a:endParaRPr lang="en-US" sz="4000" b="1" dirty="0" smtClean="0"/>
          </a:p>
          <a:p>
            <a:endParaRPr lang="en-US" sz="4000" b="1" dirty="0" smtClean="0"/>
          </a:p>
          <a:p>
            <a:endParaRPr lang="en-US" dirty="0"/>
          </a:p>
          <a:p>
            <a:pPr marL="342900" indent="-342900">
              <a:buFont typeface="Wingdings" charset="2"/>
              <a:buChar char="Ø"/>
            </a:pPr>
            <a:r>
              <a:rPr lang="en-US" sz="2600" b="1" dirty="0" smtClean="0"/>
              <a:t>Where are you at with them?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600" b="1" dirty="0" smtClean="0"/>
              <a:t>What responsibilities are you holding yourselves accountable for?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600" b="1" dirty="0" smtClean="0"/>
              <a:t>What are some consequences for lagging behind?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2301600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85503"/>
            <a:ext cx="8041440" cy="744896"/>
          </a:xfrm>
        </p:spPr>
        <p:txBody>
          <a:bodyPr/>
          <a:lstStyle/>
          <a:p>
            <a:r>
              <a:rPr lang="en-US" b="1" dirty="0" smtClean="0"/>
              <a:t>Friday &amp; Monday…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1280" y="1314374"/>
            <a:ext cx="3573861" cy="1314742"/>
          </a:xfrm>
        </p:spPr>
        <p:txBody>
          <a:bodyPr/>
          <a:lstStyle/>
          <a:p>
            <a:r>
              <a:rPr lang="en-US" b="1" u="sng" dirty="0" smtClean="0"/>
              <a:t>FRIDAY 3</a:t>
            </a:r>
            <a:r>
              <a:rPr lang="en-US" b="1" u="sng" dirty="0" smtClean="0"/>
              <a:t>/28</a:t>
            </a:r>
            <a:endParaRPr lang="en-US" b="1" u="sng" dirty="0" smtClean="0"/>
          </a:p>
          <a:p>
            <a:r>
              <a:rPr lang="en-US" b="1" dirty="0" smtClean="0"/>
              <a:t>All Groups Will </a:t>
            </a:r>
          </a:p>
          <a:p>
            <a:r>
              <a:rPr lang="en-US" b="1" dirty="0" smtClean="0"/>
              <a:t>Check In With Me</a:t>
            </a:r>
            <a:endParaRPr lang="en-US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5453520" y="1454856"/>
            <a:ext cx="3014708" cy="1167060"/>
          </a:xfrm>
        </p:spPr>
        <p:txBody>
          <a:bodyPr/>
          <a:lstStyle/>
          <a:p>
            <a:r>
              <a:rPr lang="en-US" b="1" u="sng" dirty="0" smtClean="0"/>
              <a:t>MONDAY 3/31</a:t>
            </a:r>
          </a:p>
          <a:p>
            <a:r>
              <a:rPr lang="en-US" b="1" dirty="0" smtClean="0"/>
              <a:t>For Feedback Workshop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551280" y="2990567"/>
            <a:ext cx="3214114" cy="3246120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2600" dirty="0" smtClean="0">
                <a:solidFill>
                  <a:srgbClr val="000000"/>
                </a:solidFill>
              </a:rPr>
              <a:t>Workshop?</a:t>
            </a:r>
          </a:p>
          <a:p>
            <a:pPr>
              <a:buFont typeface="Arial"/>
              <a:buChar char="•"/>
            </a:pPr>
            <a:r>
              <a:rPr lang="en-US" sz="2600" dirty="0" smtClean="0">
                <a:solidFill>
                  <a:srgbClr val="000000"/>
                </a:solidFill>
              </a:rPr>
              <a:t>Regular class?</a:t>
            </a:r>
          </a:p>
          <a:p>
            <a:pPr>
              <a:buFont typeface="Arial"/>
              <a:buChar char="•"/>
            </a:pPr>
            <a:r>
              <a:rPr lang="en-US" sz="2600" dirty="0" smtClean="0">
                <a:solidFill>
                  <a:srgbClr val="000000"/>
                </a:solidFill>
              </a:rPr>
              <a:t>Need my help?</a:t>
            </a:r>
          </a:p>
          <a:p>
            <a:pPr>
              <a:buFont typeface="Arial"/>
              <a:buChar char="•"/>
            </a:pPr>
            <a:r>
              <a:rPr lang="en-US" sz="2600" dirty="0" smtClean="0">
                <a:solidFill>
                  <a:srgbClr val="000000"/>
                </a:solidFill>
              </a:rPr>
              <a:t>Need ideas?</a:t>
            </a:r>
          </a:p>
          <a:p>
            <a:pPr>
              <a:buFont typeface="Arial"/>
              <a:buChar char="•"/>
            </a:pPr>
            <a:r>
              <a:rPr lang="en-US" sz="2600" dirty="0" smtClean="0">
                <a:solidFill>
                  <a:srgbClr val="000000"/>
                </a:solidFill>
              </a:rPr>
              <a:t>Want to chat in class?</a:t>
            </a:r>
            <a:endParaRPr lang="en-US" sz="2600" dirty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5453520" y="2743199"/>
            <a:ext cx="3298344" cy="3493487"/>
          </a:xfrm>
        </p:spPr>
        <p:txBody>
          <a:bodyPr>
            <a:noAutofit/>
          </a:bodyPr>
          <a:lstStyle/>
          <a:p>
            <a:pPr>
              <a:buFont typeface="Arial"/>
              <a:buChar char="•"/>
            </a:pPr>
            <a:r>
              <a:rPr lang="en-US" sz="2600" dirty="0" smtClean="0">
                <a:solidFill>
                  <a:srgbClr val="000000"/>
                </a:solidFill>
              </a:rPr>
              <a:t>Present in small groups?</a:t>
            </a:r>
          </a:p>
          <a:p>
            <a:pPr>
              <a:buFont typeface="Arial"/>
              <a:buChar char="•"/>
            </a:pPr>
            <a:r>
              <a:rPr lang="en-US" sz="2600" dirty="0" smtClean="0">
                <a:solidFill>
                  <a:srgbClr val="000000"/>
                </a:solidFill>
              </a:rPr>
              <a:t>Feedback from big group?</a:t>
            </a:r>
          </a:p>
          <a:p>
            <a:pPr>
              <a:buFont typeface="Arial"/>
              <a:buChar char="•"/>
            </a:pPr>
            <a:r>
              <a:rPr lang="en-US" sz="2600" dirty="0" smtClean="0">
                <a:solidFill>
                  <a:srgbClr val="000000"/>
                </a:solidFill>
              </a:rPr>
              <a:t>Show piece of progress thus far (this will be a must)</a:t>
            </a:r>
          </a:p>
          <a:p>
            <a:pPr>
              <a:buFont typeface="Arial"/>
              <a:buChar char="•"/>
            </a:pPr>
            <a:r>
              <a:rPr lang="en-US" sz="2600" dirty="0" smtClean="0">
                <a:solidFill>
                  <a:srgbClr val="000000"/>
                </a:solidFill>
              </a:rPr>
              <a:t>What else?</a:t>
            </a:r>
            <a:endParaRPr lang="en-US" sz="2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228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415" y="245600"/>
            <a:ext cx="8122530" cy="64980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43330" y="1072621"/>
            <a:ext cx="30861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What else do you need from me in order to be successful with this project????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682644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Sketchbook.thmx</Template>
  <TotalTime>258</TotalTime>
  <Words>516</Words>
  <Application>Microsoft Macintosh PowerPoint</Application>
  <PresentationFormat>On-screen Show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Sketchbook</vt:lpstr>
      <vt:lpstr>Wed, March 26</vt:lpstr>
      <vt:lpstr>Today’s Options</vt:lpstr>
      <vt:lpstr>Grading Criteria for Project #3</vt:lpstr>
      <vt:lpstr>An Investigative Report…</vt:lpstr>
      <vt:lpstr>How are you going to portray and represent the perspectives in your investigation??</vt:lpstr>
      <vt:lpstr>PowerPoint Presentation</vt:lpstr>
      <vt:lpstr>Friday &amp; Monday…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Wed, March 24</dc:title>
  <dc:creator>Lindy Briggette</dc:creator>
  <cp:lastModifiedBy>Lindy Briggette</cp:lastModifiedBy>
  <cp:revision>17</cp:revision>
  <dcterms:created xsi:type="dcterms:W3CDTF">2014-03-25T23:14:35Z</dcterms:created>
  <dcterms:modified xsi:type="dcterms:W3CDTF">2014-03-26T16:05:37Z</dcterms:modified>
</cp:coreProperties>
</file>